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986" r:id="rId3"/>
    <p:sldId id="991" r:id="rId4"/>
    <p:sldId id="992" r:id="rId5"/>
    <p:sldId id="993" r:id="rId6"/>
    <p:sldId id="994" r:id="rId7"/>
    <p:sldId id="995" r:id="rId8"/>
    <p:sldId id="996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028C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108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3  It has a short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tail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听力专项提</a:t>
            </a:r>
            <a:r>
              <a:rPr lang="zh-CN" altLang="en-US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优 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Listening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7444"/>
            <a:ext cx="11485848" cy="276998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选出你所听到的单词。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have	B. has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hello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He	B. She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It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13986" y="2420888"/>
            <a:ext cx="28889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It has a short tail.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567856" y="3841884"/>
            <a:ext cx="26164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He has big eyes.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08516" y="180840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1938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0176"/>
            <a:ext cx="11485848" cy="350865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bear	B. monkey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tiger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nose	B. neck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nice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zoo	B. school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park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2598" y="1969676"/>
            <a:ext cx="38875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The tiger has a long tail.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0590" y="3429000"/>
            <a:ext cx="44133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The giraffe has a long neck.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564820" y="4849996"/>
            <a:ext cx="387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Welcome to Happy Zoo.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13936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65386" y="274342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45134" y="412129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2302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用数字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sf32.jpg" descr="id:214749208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54646" y="1412776"/>
            <a:ext cx="9505056" cy="183563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212976"/>
            <a:ext cx="1148584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err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tiger has a long tail.</a:t>
            </a:r>
            <a:endParaRPr lang="zh-CN" altLang="zh-CN" sz="1050" dirty="0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err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monkeys are brown.</a:t>
            </a:r>
            <a:endParaRPr lang="zh-CN" altLang="zh-CN" sz="1050" dirty="0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err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bear is big and brown.</a:t>
            </a:r>
            <a:endParaRPr lang="zh-CN" altLang="zh-CN" sz="1050" dirty="0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 err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giraffe has a long neck.</a:t>
            </a:r>
            <a:endParaRPr lang="zh-CN" altLang="zh-CN" sz="1050" dirty="0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 err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rabbit has a short tail.</a:t>
            </a:r>
            <a:endParaRPr lang="zh-CN" altLang="zh-CN" sz="1050" dirty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660366" y="2816520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ea typeface="楷体" panose="02010609060101010101" pitchFamily="49" charset="-122"/>
              </a:rPr>
              <a:t>3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749111" y="2780928"/>
            <a:ext cx="4539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1</a:t>
            </a:r>
            <a:r>
              <a:rPr lang="en-US" altLang="zh-CN" smtClean="0">
                <a:ea typeface="楷体" panose="02010609060101010101" pitchFamily="49" charset="-122"/>
              </a:rPr>
              <a:t>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818371" y="2816520"/>
            <a:ext cx="4539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ea typeface="楷体" panose="02010609060101010101" pitchFamily="49" charset="-122"/>
              </a:rPr>
              <a:t>2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936688" y="2806806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>
                <a:ea typeface="楷体" panose="02010609060101010101" pitchFamily="49" charset="-122"/>
              </a:rPr>
              <a:t>5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011409" y="2825146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ea typeface="楷体" panose="02010609060101010101" pitchFamily="49" charset="-122"/>
              </a:rPr>
              <a:t>4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2147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66549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判断句子正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1761197"/>
            <a:ext cx="1148584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Lily and Tom go to the zoo. Look at the brown bear. It has a short neck and a short tail. This monkey is small and cute. It has a long tail. Look at the tall giraffe. It has a long neck. Look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It’s a tiger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It’s very big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Lily and Tom like animals very much.</a:t>
            </a:r>
            <a:endParaRPr lang="zh-CN" altLang="zh-CN" sz="1050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3740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They are happy in the zoo.</a:t>
            </a:r>
            <a:endParaRPr lang="zh-CN" altLang="zh-CN" sz="105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525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1157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Lily and Tom are in the zoo.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brown bear has a long neck.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monkey is brown and big.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giraffe is not short.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tiger is big.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71012" y="153091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楷体" panose="02010609060101010101" pitchFamily="49" charset="-122"/>
              </a:rPr>
              <a:t>T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82638" y="2204864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楷体" panose="02010609060101010101" pitchFamily="49" charset="-122"/>
              </a:rPr>
              <a:t>F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82638" y="2833772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楷体" panose="02010609060101010101" pitchFamily="49" charset="-122"/>
              </a:rPr>
              <a:t>F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82638" y="342900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楷体" panose="02010609060101010101" pitchFamily="49" charset="-122"/>
              </a:rPr>
              <a:t>T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82638" y="412991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7149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5133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选出合适的应答句。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It has a long tail.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It has a long neck.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It’s tall.	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</a:p>
          <a:p>
            <a:pPr indent="1793875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It’s short.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663158" y="1995805"/>
            <a:ext cx="33997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Look at this monkey.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5665259" y="3363957"/>
            <a:ext cx="31662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 have a toy giraffe.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1923797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219941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8032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687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Yes. He’s my cousin.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</a:p>
          <a:p>
            <a:pPr indent="1793875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No. He’s my uncle.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Yes. It’s very big.	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</a:p>
          <a:p>
            <a:pPr indent="1793875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It is a big monkey.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This is a bear.	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</a:p>
          <a:p>
            <a:pPr indent="1793875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It’s a bear.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944768" y="1330310"/>
            <a:ext cx="35348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Is this your brother</a:t>
            </a:r>
            <a:r>
              <a:rPr lang="zh-CN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5951190" y="2698462"/>
            <a:ext cx="31181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Is this a big tiger</a:t>
            </a:r>
            <a:r>
              <a:rPr lang="zh-CN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6027337" y="4013770"/>
            <a:ext cx="23001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What’s this</a:t>
            </a:r>
            <a:r>
              <a:rPr lang="zh-CN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06431" y="130334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70334" y="257361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08516" y="386112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540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</TotalTime>
  <Words>180</Words>
  <Application>Microsoft Office PowerPoint</Application>
  <PresentationFormat>自定义</PresentationFormat>
  <Paragraphs>69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343</cp:revision>
  <dcterms:created xsi:type="dcterms:W3CDTF">2020-11-06T05:24:00Z</dcterms:created>
  <dcterms:modified xsi:type="dcterms:W3CDTF">2025-06-07T06:06:36Z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